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948-7050-4B60-ADF5-A93E585B2CD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6222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46480-0322-4189-81D0-4D694B4ADD2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883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E914A-7BB6-48A5-8542-F145F4E729E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488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64D2B-5F3F-40E5-B9CB-5FCD6674EA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662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CBB2F-67B1-4C7F-8D6A-702C0C65F9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196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B6470-3396-4CDB-9D13-A55293091D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711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46625-2103-450D-8C3C-030EBAA26F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77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820BC-E5BF-419F-9A96-C546A78A03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784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0BE0F-E36B-493A-8668-9E302B548D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91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70883-7040-4442-A821-047AC533E1D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372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5ACA3-B0B0-41CC-AB3E-7468980F50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831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916DAB8-17C7-45D9-B878-7FA1B69F2D8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tosrio.gov.br/sites/default/files/2025-07/cet-logo-horizontal-br.zip" TargetMode="External"/><Relationship Id="rId2" Type="http://schemas.openxmlformats.org/officeDocument/2006/relationships/hyperlink" Target="https://www.portosrio.gov.br/sites/default/files/2025-07/cet-logo-vertical-br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28900"/>
            <a:ext cx="7924800" cy="1600200"/>
          </a:xfrm>
        </p:spPr>
        <p:txBody>
          <a:bodyPr anchor="ctr"/>
          <a:lstStyle/>
          <a:p>
            <a:pPr eaLnBrk="1" hangingPunct="1"/>
            <a:r>
              <a:rPr lang="pt-BR" altLang="pt-BR" sz="4000" b="1" smtClean="0"/>
              <a:t>Apresentação da Logomarca da Comissão de Ética PortosRio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3175" indent="-3175" algn="ctr" eaLnBrk="1" hangingPunct="1">
              <a:buFontTx/>
              <a:buNone/>
            </a:pPr>
            <a:endParaRPr lang="en-US" altLang="pt-BR" sz="5400" smtClean="0"/>
          </a:p>
          <a:p>
            <a:pPr marL="3175" indent="-3175" algn="ctr" eaLnBrk="1" hangingPunct="1">
              <a:buFontTx/>
              <a:buNone/>
            </a:pPr>
            <a:r>
              <a:rPr lang="en-US" altLang="pt-BR" sz="8000" smtClean="0"/>
              <a:t>Obrigado!</a:t>
            </a:r>
            <a:r>
              <a:rPr lang="en-US" altLang="pt-BR" sz="5400" smtClean="0"/>
              <a:t> </a:t>
            </a:r>
          </a:p>
          <a:p>
            <a:pPr marL="3175" indent="-3175" eaLnBrk="1" hangingPunct="1">
              <a:buFontTx/>
              <a:buNone/>
            </a:pPr>
            <a:endParaRPr lang="en-US" altLang="pt-BR" smtClean="0"/>
          </a:p>
          <a:p>
            <a:pPr marL="3175" indent="-3175" eaLnBrk="1" hangingPunct="1">
              <a:buFontTx/>
              <a:buNone/>
            </a:pPr>
            <a:endParaRPr lang="en-US" altLang="pt-BR" smtClean="0"/>
          </a:p>
          <a:p>
            <a:pPr marL="3175" indent="-3175" eaLnBrk="1" hangingPunct="1">
              <a:buFontTx/>
              <a:buNone/>
            </a:pPr>
            <a:endParaRPr lang="en-US" altLang="pt-BR" sz="1600" smtClean="0"/>
          </a:p>
          <a:p>
            <a:pPr marL="3175" indent="-3175" eaLnBrk="1" hangingPunct="1">
              <a:buFontTx/>
              <a:buNone/>
            </a:pPr>
            <a:endParaRPr lang="en-US" altLang="pt-BR" sz="1600" smtClean="0"/>
          </a:p>
          <a:p>
            <a:pPr marL="3175" indent="-3175" eaLnBrk="1" hangingPunct="1">
              <a:buFontTx/>
              <a:buNone/>
            </a:pPr>
            <a:endParaRPr lang="en-US" altLang="pt-BR" sz="1600" smtClean="0"/>
          </a:p>
          <a:p>
            <a:pPr marL="3175" indent="-3175" algn="r" eaLnBrk="1" hangingPunct="1">
              <a:buFontTx/>
              <a:buNone/>
            </a:pPr>
            <a:r>
              <a:rPr lang="en-US" altLang="pt-BR" sz="1600" smtClean="0"/>
              <a:t>Luiz Guilherme Soares Bomfim </a:t>
            </a:r>
            <a:br>
              <a:rPr lang="en-US" altLang="pt-BR" sz="1600" smtClean="0"/>
            </a:br>
            <a:r>
              <a:rPr lang="en-US" altLang="pt-BR" sz="1600" smtClean="0"/>
              <a:t>TSP / GERCOP</a:t>
            </a:r>
          </a:p>
          <a:p>
            <a:pPr marL="3175" indent="-3175" algn="r" eaLnBrk="1" hangingPunct="1">
              <a:buFontTx/>
              <a:buNone/>
            </a:pPr>
            <a:r>
              <a:rPr lang="en-US" altLang="pt-BR" sz="1600" smtClean="0"/>
              <a:t>07/07/2025</a:t>
            </a:r>
            <a:endParaRPr lang="pt-BR" altLang="pt-BR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Nova logomarca da CET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3175" indent="-3175" eaLnBrk="1" hangingPunct="1">
              <a:buFontTx/>
              <a:buNone/>
            </a:pPr>
            <a:r>
              <a:rPr lang="pt-BR" altLang="pt-BR" smtClean="0"/>
              <a:t>Em estilo moderno e buscando harmonizar com a Logomarca oficial da PortosRio, é destinada ao uso em:</a:t>
            </a:r>
          </a:p>
          <a:p>
            <a:pPr marL="3175" indent="-3175" eaLnBrk="1" hangingPunct="1">
              <a:buFontTx/>
              <a:buNone/>
            </a:pPr>
            <a:endParaRPr lang="en-US" altLang="pt-BR" smtClean="0"/>
          </a:p>
          <a:p>
            <a:pPr marL="1030288" lvl="1" indent="-508000" eaLnBrk="1" hangingPunct="1">
              <a:buFont typeface="Wingdings" panose="05000000000000000000" pitchFamily="2" charset="2"/>
              <a:buChar char="q"/>
            </a:pPr>
            <a:r>
              <a:rPr lang="en-US" altLang="pt-BR" smtClean="0"/>
              <a:t>Publicações a serem produzidas pelo grupo da QUALIDADE DE VIDA e demais setores</a:t>
            </a:r>
          </a:p>
          <a:p>
            <a:pPr marL="1030288" lvl="1" indent="-508000" eaLnBrk="1" hangingPunct="1">
              <a:buFont typeface="Wingdings" panose="05000000000000000000" pitchFamily="2" charset="2"/>
              <a:buChar char="q"/>
            </a:pPr>
            <a:r>
              <a:rPr lang="en-US" altLang="pt-BR" smtClean="0"/>
              <a:t>Materiais institucionais</a:t>
            </a:r>
          </a:p>
          <a:p>
            <a:pPr marL="1030288" lvl="1" indent="-508000" eaLnBrk="1" hangingPunct="1">
              <a:buFont typeface="Wingdings" panose="05000000000000000000" pitchFamily="2" charset="2"/>
              <a:buChar char="q"/>
            </a:pPr>
            <a:r>
              <a:rPr lang="en-US" altLang="pt-BR" smtClean="0"/>
              <a:t>Website da empresa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Identidade visual</a:t>
            </a:r>
            <a:r>
              <a:rPr lang="pt-BR" altLang="pt-BR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smtClean="0"/>
              <a:t>A logomarca combina elementos simbólicos que representam os princípios e valores da Comissão.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1524000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590800" y="3581400"/>
            <a:ext cx="59436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/>
              <a:t>A Balança da Justiça</a:t>
            </a:r>
            <a:r>
              <a:rPr lang="pt-BR" altLang="pt-BR" sz="2800"/>
              <a:t> representa </a:t>
            </a:r>
            <a:br>
              <a:rPr lang="pt-BR" altLang="pt-BR" sz="2800"/>
            </a:br>
            <a:r>
              <a:rPr lang="pt-BR" altLang="pt-BR" sz="2800"/>
              <a:t>a ética, o equilíbrio e a equidade.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1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1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/>
              <a:t>A Bússola</a:t>
            </a:r>
            <a:r>
              <a:rPr lang="pt-BR" altLang="pt-BR" sz="2800"/>
              <a:t> representa a orientação moral e o caminho correto.</a:t>
            </a:r>
          </a:p>
        </p:txBody>
      </p:sp>
      <p:pic>
        <p:nvPicPr>
          <p:cNvPr id="4102" name="Imagem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143510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Cores institucionais</a:t>
            </a:r>
            <a:r>
              <a:rPr lang="pt-BR" altLang="pt-BR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609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t-BR" altLang="pt-BR" smtClean="0"/>
              <a:t>Utilizadas conforme o manual da marca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2962275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724400" y="289560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810000" y="2286000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4800600" y="2057400"/>
            <a:ext cx="2546350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PANTONE 302 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CMYK - 100 / 65 / 40 / 35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RGB - 0 / 64 / 91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HEXADECIMAL #00405b</a:t>
            </a:r>
            <a:r>
              <a:rPr lang="pt-BR" altLang="pt-BR" sz="1800"/>
              <a:t> 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4800600" y="3624263"/>
            <a:ext cx="2490788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PANTONE 7716 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CMYK - 80 / 15 / 50 / 00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RGB - 00 / 155 / 143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HEXADECIMAL #009b8f</a:t>
            </a:r>
            <a:r>
              <a:rPr lang="pt-BR" altLang="pt-BR" sz="1800"/>
              <a:t> 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4800600" y="5224463"/>
            <a:ext cx="4114800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PANTONE Cool Gray 10 C (não utilizada)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CMYK - 00 / 00 / 00 / 80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RGB - 88 / 87 / 87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HEXADECIMAL #585757</a:t>
            </a:r>
            <a:r>
              <a:rPr lang="pt-BR" altLang="pt-BR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Tipografia oficial</a:t>
            </a:r>
            <a:r>
              <a:rPr lang="pt-BR" altLang="pt-BR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sz="2800" smtClean="0"/>
              <a:t>A fonte aplicada no título COMISSÃO DE ÉTICA foi a </a:t>
            </a:r>
            <a:r>
              <a:rPr lang="pt-BR" altLang="pt-BR" sz="2800" b="1" smtClean="0"/>
              <a:t>Degular,</a:t>
            </a:r>
            <a:r>
              <a:rPr lang="pt-BR" altLang="pt-BR" sz="2800" smtClean="0"/>
              <a:t> conforme diretrizes do manual de identidade visual da empresa.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Mensagem final</a:t>
            </a:r>
            <a:r>
              <a:rPr lang="pt-BR" altLang="pt-BR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2438400"/>
            <a:ext cx="5257800" cy="3687763"/>
          </a:xfrm>
        </p:spPr>
        <p:txBody>
          <a:bodyPr/>
          <a:lstStyle/>
          <a:p>
            <a:pPr indent="-3175" eaLnBrk="1" hangingPunct="1">
              <a:buFontTx/>
              <a:buNone/>
              <a:tabLst>
                <a:tab pos="5262563" algn="l"/>
              </a:tabLst>
            </a:pPr>
            <a:r>
              <a:rPr lang="pt-BR" altLang="pt-BR" smtClean="0"/>
              <a:t>Esta logomarca busca traduzir, de forma visual e simbólica, os valores e a seriedade do trabalho desenvolvido pela Comissão de Ética.</a:t>
            </a:r>
            <a:endParaRPr lang="en-US" altLang="pt-BR" smtClean="0"/>
          </a:p>
          <a:p>
            <a:pPr indent="-3175" eaLnBrk="1" hangingPunct="1">
              <a:buFontTx/>
              <a:buNone/>
              <a:tabLst>
                <a:tab pos="5262563" algn="l"/>
              </a:tabLst>
            </a:pPr>
            <a:endParaRPr lang="pt-BR" altLang="pt-BR" sz="1800" smtClean="0"/>
          </a:p>
          <a:p>
            <a:pPr indent="-3175" eaLnBrk="1" hangingPunct="1">
              <a:buFontTx/>
              <a:buNone/>
              <a:tabLst>
                <a:tab pos="5262563" algn="l"/>
              </a:tabLst>
            </a:pPr>
            <a:endParaRPr lang="en-US" altLang="pt-BR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0"/>
            <a:ext cx="629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328863"/>
            <a:ext cx="82327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b="1" smtClean="0"/>
              <a:t>Material para download</a:t>
            </a:r>
            <a:endParaRPr lang="pt-BR" altLang="pt-BR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983163"/>
          </a:xfrm>
        </p:spPr>
        <p:txBody>
          <a:bodyPr/>
          <a:lstStyle/>
          <a:p>
            <a:pPr marL="55563" indent="-3175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pt-BR" sz="2400" dirty="0"/>
              <a:t>A logo da </a:t>
            </a:r>
            <a:r>
              <a:rPr lang="en-US" altLang="pt-BR" sz="2400" dirty="0" err="1"/>
              <a:t>Comissão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Ética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está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disponivel</a:t>
            </a:r>
            <a:r>
              <a:rPr lang="en-US" altLang="pt-BR" sz="2400" dirty="0"/>
              <a:t> no </a:t>
            </a:r>
            <a:r>
              <a:rPr lang="en-US" altLang="pt-BR" sz="2400" dirty="0" err="1"/>
              <a:t>formato</a:t>
            </a:r>
            <a:r>
              <a:rPr lang="en-US" altLang="pt-BR" sz="2400" dirty="0"/>
              <a:t> .</a:t>
            </a:r>
            <a:r>
              <a:rPr lang="en-US" altLang="pt-BR" sz="2400" dirty="0" err="1"/>
              <a:t>png</a:t>
            </a:r>
            <a:r>
              <a:rPr lang="en-US" altLang="pt-BR" sz="2400" dirty="0"/>
              <a:t> horizontal e vertical </a:t>
            </a:r>
            <a:r>
              <a:rPr lang="en-US" altLang="pt-BR" sz="2400" dirty="0" err="1"/>
              <a:t>nas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seguintes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versões</a:t>
            </a:r>
            <a:r>
              <a:rPr lang="en-US" altLang="pt-BR" sz="2400" dirty="0"/>
              <a:t>:</a:t>
            </a:r>
          </a:p>
          <a:p>
            <a:pPr marL="5778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pt-BR" sz="1800" dirty="0"/>
              <a:t>Duas cores com </a:t>
            </a:r>
            <a:r>
              <a:rPr lang="en-US" altLang="pt-BR" sz="1800" dirty="0" err="1"/>
              <a:t>fundo</a:t>
            </a:r>
            <a:r>
              <a:rPr lang="en-US" altLang="pt-BR" sz="1800" dirty="0"/>
              <a:t> </a:t>
            </a:r>
            <a:r>
              <a:rPr lang="en-US" altLang="pt-BR" sz="1800" dirty="0" err="1"/>
              <a:t>branco</a:t>
            </a:r>
            <a:endParaRPr lang="en-US" altLang="pt-BR" sz="1800" dirty="0"/>
          </a:p>
          <a:p>
            <a:pPr marL="5778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pt-BR" sz="1800" dirty="0"/>
              <a:t>Duas cores com </a:t>
            </a:r>
            <a:r>
              <a:rPr lang="en-US" altLang="pt-BR" sz="1800" dirty="0" err="1"/>
              <a:t>fundo</a:t>
            </a:r>
            <a:r>
              <a:rPr lang="en-US" altLang="pt-BR" sz="1800" dirty="0"/>
              <a:t> </a:t>
            </a:r>
            <a:r>
              <a:rPr lang="en-US" altLang="pt-BR" sz="1800" dirty="0" err="1"/>
              <a:t>transparente</a:t>
            </a:r>
            <a:endParaRPr lang="en-US" altLang="pt-BR" sz="1800" dirty="0"/>
          </a:p>
          <a:p>
            <a:pPr marL="5778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pt-BR" sz="1800" dirty="0" err="1"/>
              <a:t>Monocromática</a:t>
            </a:r>
            <a:r>
              <a:rPr lang="en-US" altLang="pt-BR" sz="1800" dirty="0"/>
              <a:t> com </a:t>
            </a:r>
            <a:r>
              <a:rPr lang="en-US" altLang="pt-BR" sz="1800" dirty="0" err="1"/>
              <a:t>fundo</a:t>
            </a:r>
            <a:r>
              <a:rPr lang="en-US" altLang="pt-BR" sz="1800" dirty="0"/>
              <a:t> </a:t>
            </a:r>
            <a:r>
              <a:rPr lang="en-US" altLang="pt-BR" sz="1800" dirty="0" err="1"/>
              <a:t>branco</a:t>
            </a:r>
            <a:endParaRPr lang="en-US" altLang="pt-BR" sz="1800" dirty="0"/>
          </a:p>
          <a:p>
            <a:pPr marL="5778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pt-BR" sz="1800" dirty="0" err="1"/>
              <a:t>Monocromática</a:t>
            </a:r>
            <a:r>
              <a:rPr lang="en-US" altLang="pt-BR" sz="1800" dirty="0"/>
              <a:t> com </a:t>
            </a:r>
            <a:r>
              <a:rPr lang="en-US" altLang="pt-BR" sz="1800" dirty="0" err="1"/>
              <a:t>fundo</a:t>
            </a:r>
            <a:r>
              <a:rPr lang="en-US" altLang="pt-BR" sz="1800" dirty="0"/>
              <a:t> </a:t>
            </a:r>
            <a:r>
              <a:rPr lang="en-US" altLang="pt-BR" sz="1800" dirty="0" err="1"/>
              <a:t>transparente</a:t>
            </a:r>
            <a:endParaRPr lang="en-US" altLang="pt-BR" sz="1800" dirty="0"/>
          </a:p>
          <a:p>
            <a:pPr marL="5778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pt-BR" sz="1800" dirty="0" err="1"/>
              <a:t>Monocromática</a:t>
            </a:r>
            <a:r>
              <a:rPr lang="en-US" altLang="pt-BR" sz="1800" dirty="0"/>
              <a:t> </a:t>
            </a:r>
            <a:r>
              <a:rPr lang="en-US" altLang="pt-BR" sz="1800" dirty="0" err="1"/>
              <a:t>reversa</a:t>
            </a:r>
            <a:r>
              <a:rPr lang="en-US" altLang="pt-BR" sz="1800" dirty="0"/>
              <a:t> (logo </a:t>
            </a:r>
            <a:r>
              <a:rPr lang="en-US" altLang="pt-BR" sz="1800" dirty="0" err="1"/>
              <a:t>branca</a:t>
            </a:r>
            <a:r>
              <a:rPr lang="en-US" altLang="pt-BR" sz="1800" dirty="0"/>
              <a:t> </a:t>
            </a:r>
            <a:r>
              <a:rPr lang="en-US" altLang="pt-BR" sz="1800" dirty="0" err="1"/>
              <a:t>em</a:t>
            </a:r>
            <a:r>
              <a:rPr lang="en-US" altLang="pt-BR" sz="1800" dirty="0"/>
              <a:t> </a:t>
            </a:r>
            <a:r>
              <a:rPr lang="en-US" altLang="pt-BR" sz="1800" dirty="0" err="1"/>
              <a:t>fundo</a:t>
            </a:r>
            <a:r>
              <a:rPr lang="en-US" altLang="pt-BR" sz="1800" dirty="0"/>
              <a:t> </a:t>
            </a:r>
            <a:r>
              <a:rPr lang="en-US" altLang="pt-BR" sz="1800" dirty="0" err="1"/>
              <a:t>preto</a:t>
            </a:r>
            <a:r>
              <a:rPr lang="en-US" altLang="pt-BR" sz="1800" dirty="0"/>
              <a:t>)</a:t>
            </a:r>
          </a:p>
          <a:p>
            <a:pPr marL="5778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pt-BR" sz="1800" dirty="0" err="1"/>
              <a:t>Monocromática</a:t>
            </a:r>
            <a:r>
              <a:rPr lang="en-US" altLang="pt-BR" sz="1800" dirty="0"/>
              <a:t> </a:t>
            </a:r>
            <a:r>
              <a:rPr lang="en-US" altLang="pt-BR" sz="1800" dirty="0" err="1"/>
              <a:t>reversa</a:t>
            </a:r>
            <a:r>
              <a:rPr lang="en-US" altLang="pt-BR" sz="1800" dirty="0"/>
              <a:t> com </a:t>
            </a:r>
            <a:r>
              <a:rPr lang="en-US" altLang="pt-BR" sz="1800" dirty="0" err="1"/>
              <a:t>fundo</a:t>
            </a:r>
            <a:r>
              <a:rPr lang="en-US" altLang="pt-BR" sz="1800" dirty="0"/>
              <a:t> </a:t>
            </a:r>
            <a:r>
              <a:rPr lang="en-US" altLang="pt-BR" sz="1800" dirty="0" err="1"/>
              <a:t>transparente</a:t>
            </a:r>
            <a:r>
              <a:rPr lang="en-US" altLang="pt-BR" sz="1800" dirty="0"/>
              <a:t> (logo </a:t>
            </a:r>
            <a:r>
              <a:rPr lang="en-US" altLang="pt-BR" sz="1800" dirty="0" err="1"/>
              <a:t>branca</a:t>
            </a:r>
            <a:r>
              <a:rPr lang="en-US" altLang="pt-BR" sz="1800" dirty="0"/>
              <a:t> </a:t>
            </a:r>
            <a:r>
              <a:rPr lang="en-US" altLang="pt-BR" sz="1800" dirty="0" err="1"/>
              <a:t>em</a:t>
            </a:r>
            <a:r>
              <a:rPr lang="en-US" altLang="pt-BR" sz="1800" dirty="0"/>
              <a:t> </a:t>
            </a:r>
            <a:r>
              <a:rPr lang="en-US" altLang="pt-BR" sz="1800" dirty="0" err="1"/>
              <a:t>fundo</a:t>
            </a:r>
            <a:r>
              <a:rPr lang="en-US" altLang="pt-BR" sz="1800" dirty="0"/>
              <a:t> </a:t>
            </a:r>
            <a:r>
              <a:rPr lang="en-US" altLang="pt-BR" sz="1800" dirty="0" err="1"/>
              <a:t>transparente</a:t>
            </a:r>
            <a:r>
              <a:rPr lang="en-US" altLang="pt-BR" sz="1800" dirty="0"/>
              <a:t> para </a:t>
            </a:r>
            <a:r>
              <a:rPr lang="en-US" altLang="pt-BR" sz="1800" dirty="0" err="1"/>
              <a:t>utilização</a:t>
            </a:r>
            <a:r>
              <a:rPr lang="en-US" altLang="pt-BR" sz="1800" dirty="0"/>
              <a:t> </a:t>
            </a:r>
            <a:r>
              <a:rPr lang="en-US" altLang="pt-BR" sz="1800" dirty="0" err="1"/>
              <a:t>em</a:t>
            </a:r>
            <a:r>
              <a:rPr lang="en-US" altLang="pt-BR" sz="1800" dirty="0"/>
              <a:t> imagens </a:t>
            </a:r>
            <a:r>
              <a:rPr lang="en-US" altLang="pt-BR" sz="1800" dirty="0" err="1"/>
              <a:t>escuras</a:t>
            </a:r>
            <a:r>
              <a:rPr lang="en-US" altLang="pt-BR" sz="1800" dirty="0"/>
              <a:t>)</a:t>
            </a:r>
          </a:p>
          <a:p>
            <a:pPr marL="55563" indent="-3175" eaLnBrk="1" hangingPunct="1">
              <a:lnSpc>
                <a:spcPct val="90000"/>
              </a:lnSpc>
              <a:buFontTx/>
              <a:buNone/>
              <a:defRPr/>
            </a:pPr>
            <a:endParaRPr lang="en-US" altLang="pt-BR" sz="2000" dirty="0"/>
          </a:p>
          <a:p>
            <a:pPr marL="55563" indent="-3175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pt-BR" sz="2400" dirty="0"/>
              <a:t>Download dos </a:t>
            </a:r>
            <a:r>
              <a:rPr lang="en-US" altLang="pt-BR" sz="2400" dirty="0" err="1"/>
              <a:t>arquivos</a:t>
            </a:r>
            <a:r>
              <a:rPr lang="en-US" altLang="pt-BR" sz="2400" dirty="0"/>
              <a:t> no </a:t>
            </a:r>
            <a:r>
              <a:rPr lang="en-US" altLang="pt-BR" sz="2400" dirty="0" err="1"/>
              <a:t>seguinte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endereço</a:t>
            </a:r>
            <a:r>
              <a:rPr lang="en-US" altLang="pt-BR" sz="2400" dirty="0"/>
              <a:t>:</a:t>
            </a:r>
          </a:p>
          <a:p>
            <a:pPr marL="338138" indent="-28575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pt-BR" sz="1800" dirty="0"/>
              <a:t>Conjunto das logos </a:t>
            </a:r>
            <a:r>
              <a:rPr lang="en-US" altLang="pt-BR" sz="1800" dirty="0" err="1"/>
              <a:t>na</a:t>
            </a:r>
            <a:r>
              <a:rPr lang="en-US" altLang="pt-BR" sz="1800" dirty="0"/>
              <a:t> vertical 900x980 pixels</a:t>
            </a:r>
            <a:br>
              <a:rPr lang="en-US" altLang="pt-BR" sz="1800" dirty="0"/>
            </a:br>
            <a:r>
              <a:rPr lang="en-US" altLang="pt-BR" sz="1600" dirty="0">
                <a:hlinkClick r:id="rId2"/>
              </a:rPr>
              <a:t>https://www.portosrio.gov.br/sites/default/files/2025-07/cet-logo-vertical-br.zip</a:t>
            </a:r>
            <a:endParaRPr lang="en-US" altLang="pt-BR" sz="1600" dirty="0"/>
          </a:p>
          <a:p>
            <a:pPr marL="338138" indent="-28575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1800" dirty="0"/>
              <a:t>Conjunto das logos na horizontal 2730x730 pixels</a:t>
            </a:r>
            <a:br>
              <a:rPr lang="pt-BR" altLang="pt-BR" sz="1800" dirty="0"/>
            </a:br>
            <a:r>
              <a:rPr lang="pt-BR" altLang="pt-BR" sz="1600" dirty="0">
                <a:hlinkClick r:id="rId3"/>
              </a:rPr>
              <a:t>https://</a:t>
            </a:r>
            <a:r>
              <a:rPr lang="pt-BR" altLang="pt-BR" sz="1600" dirty="0" smtClean="0">
                <a:hlinkClick r:id="rId3"/>
              </a:rPr>
              <a:t>www.portosrio.gov.br/sites/default/files/2025-07/cet-logo-horizontal-br.zip</a:t>
            </a:r>
            <a:endParaRPr lang="pt-BR" alt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286</Words>
  <Application>Microsoft Office PowerPoint</Application>
  <PresentationFormat>Apresentação na tela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Design padrão</vt:lpstr>
      <vt:lpstr>Apresentação da Logomarca da Comissão de Ética PortosRio</vt:lpstr>
      <vt:lpstr>Nova logomarca da CET</vt:lpstr>
      <vt:lpstr>Identidade visual </vt:lpstr>
      <vt:lpstr>Cores institucionais </vt:lpstr>
      <vt:lpstr>Tipografia oficial </vt:lpstr>
      <vt:lpstr>Mensagem final </vt:lpstr>
      <vt:lpstr>Apresentação do PowerPoint</vt:lpstr>
      <vt:lpstr>Apresentação do PowerPoint</vt:lpstr>
      <vt:lpstr>Material para download</vt:lpstr>
      <vt:lpstr>Apresentação do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Logomarca da Comissão de Ética</dc:title>
  <dc:creator>Guilherme</dc:creator>
  <cp:lastModifiedBy>Luiz Guilherme Soares Bonfim</cp:lastModifiedBy>
  <cp:revision>24</cp:revision>
  <dcterms:created xsi:type="dcterms:W3CDTF">2025-07-04T15:49:00Z</dcterms:created>
  <dcterms:modified xsi:type="dcterms:W3CDTF">2025-07-16T18:56:57Z</dcterms:modified>
</cp:coreProperties>
</file>